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759" r:id="rId4"/>
    <p:sldId id="805" r:id="rId5"/>
    <p:sldId id="760" r:id="rId6"/>
    <p:sldId id="676" r:id="rId7"/>
    <p:sldId id="738" r:id="rId8"/>
    <p:sldId id="797" r:id="rId9"/>
    <p:sldId id="798" r:id="rId10"/>
    <p:sldId id="785" r:id="rId11"/>
    <p:sldId id="799" r:id="rId12"/>
    <p:sldId id="808" r:id="rId13"/>
    <p:sldId id="806" r:id="rId14"/>
    <p:sldId id="809" r:id="rId15"/>
    <p:sldId id="807" r:id="rId16"/>
    <p:sldId id="788" r:id="rId17"/>
    <p:sldId id="810" r:id="rId18"/>
    <p:sldId id="811" r:id="rId19"/>
    <p:sldId id="812" r:id="rId20"/>
    <p:sldId id="813" r:id="rId21"/>
    <p:sldId id="81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52B05-732D-4145-B84F-33298DDC44C5}" v="425" dt="2024-03-09T20:23:59.0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04852B05-732D-4145-B84F-33298DDC44C5}"/>
    <pc:docChg chg="custSel addSld delSld modSld sldOrd">
      <pc:chgData name="Ed Godfrey" userId="61aa7c48ee0e3db0" providerId="LiveId" clId="{04852B05-732D-4145-B84F-33298DDC44C5}" dt="2024-03-09T20:24:05.300" v="864" actId="47"/>
      <pc:docMkLst>
        <pc:docMk/>
      </pc:docMkLst>
      <pc:sldChg chg="modSp mod">
        <pc:chgData name="Ed Godfrey" userId="61aa7c48ee0e3db0" providerId="LiveId" clId="{04852B05-732D-4145-B84F-33298DDC44C5}" dt="2024-03-09T19:52:18.364" v="12" actId="20577"/>
        <pc:sldMkLst>
          <pc:docMk/>
          <pc:sldMk cId="286626818" sldId="636"/>
        </pc:sldMkLst>
        <pc:spChg chg="mod">
          <ac:chgData name="Ed Godfrey" userId="61aa7c48ee0e3db0" providerId="LiveId" clId="{04852B05-732D-4145-B84F-33298DDC44C5}" dt="2024-03-09T19:52:14.551" v="10" actId="20577"/>
          <ac:spMkLst>
            <pc:docMk/>
            <pc:sldMk cId="286626818" sldId="636"/>
            <ac:spMk id="3" creationId="{1206BF46-F60A-B583-BE9A-98813DA83DD6}"/>
          </ac:spMkLst>
        </pc:spChg>
        <pc:spChg chg="mod">
          <ac:chgData name="Ed Godfrey" userId="61aa7c48ee0e3db0" providerId="LiveId" clId="{04852B05-732D-4145-B84F-33298DDC44C5}" dt="2024-03-09T19:52:18.364" v="12" actId="20577"/>
          <ac:spMkLst>
            <pc:docMk/>
            <pc:sldMk cId="286626818" sldId="636"/>
            <ac:spMk id="4" creationId="{E81091B1-FFCB-0593-6511-1E1CB61C648D}"/>
          </ac:spMkLst>
        </pc:spChg>
      </pc:sldChg>
      <pc:sldChg chg="modSp mod ord modAnim">
        <pc:chgData name="Ed Godfrey" userId="61aa7c48ee0e3db0" providerId="LiveId" clId="{04852B05-732D-4145-B84F-33298DDC44C5}" dt="2024-03-09T19:56:58.504" v="146" actId="20577"/>
        <pc:sldMkLst>
          <pc:docMk/>
          <pc:sldMk cId="487512291" sldId="676"/>
        </pc:sldMkLst>
        <pc:spChg chg="mod">
          <ac:chgData name="Ed Godfrey" userId="61aa7c48ee0e3db0" providerId="LiveId" clId="{04852B05-732D-4145-B84F-33298DDC44C5}" dt="2024-03-09T19:56:58.504" v="146" actId="20577"/>
          <ac:spMkLst>
            <pc:docMk/>
            <pc:sldMk cId="487512291" sldId="676"/>
            <ac:spMk id="3" creationId="{9E3293C3-2021-04F5-B3B2-149081BCD341}"/>
          </ac:spMkLst>
        </pc:spChg>
        <pc:spChg chg="mod">
          <ac:chgData name="Ed Godfrey" userId="61aa7c48ee0e3db0" providerId="LiveId" clId="{04852B05-732D-4145-B84F-33298DDC44C5}" dt="2024-03-09T19:56:36.538" v="88" actId="20577"/>
          <ac:spMkLst>
            <pc:docMk/>
            <pc:sldMk cId="487512291" sldId="676"/>
            <ac:spMk id="6" creationId="{27341E30-1523-0531-D0E1-7D6824619EE0}"/>
          </ac:spMkLst>
        </pc:spChg>
      </pc:sldChg>
      <pc:sldChg chg="modSp mod ord modAnim">
        <pc:chgData name="Ed Godfrey" userId="61aa7c48ee0e3db0" providerId="LiveId" clId="{04852B05-732D-4145-B84F-33298DDC44C5}" dt="2024-03-09T20:07:51.893" v="405" actId="20577"/>
        <pc:sldMkLst>
          <pc:docMk/>
          <pc:sldMk cId="3364995807" sldId="738"/>
        </pc:sldMkLst>
        <pc:spChg chg="mod">
          <ac:chgData name="Ed Godfrey" userId="61aa7c48ee0e3db0" providerId="LiveId" clId="{04852B05-732D-4145-B84F-33298DDC44C5}" dt="2024-03-09T19:59:52.671" v="204" actId="114"/>
          <ac:spMkLst>
            <pc:docMk/>
            <pc:sldMk cId="3364995807" sldId="738"/>
            <ac:spMk id="3" creationId="{9E3293C3-2021-04F5-B3B2-149081BCD341}"/>
          </ac:spMkLst>
        </pc:spChg>
        <pc:spChg chg="mod">
          <ac:chgData name="Ed Godfrey" userId="61aa7c48ee0e3db0" providerId="LiveId" clId="{04852B05-732D-4145-B84F-33298DDC44C5}" dt="2024-03-09T20:07:51.893" v="405" actId="20577"/>
          <ac:spMkLst>
            <pc:docMk/>
            <pc:sldMk cId="3364995807" sldId="738"/>
            <ac:spMk id="4" creationId="{9992EB96-9343-0960-ADDC-0C8E3420B53C}"/>
          </ac:spMkLst>
        </pc:spChg>
        <pc:spChg chg="mod">
          <ac:chgData name="Ed Godfrey" userId="61aa7c48ee0e3db0" providerId="LiveId" clId="{04852B05-732D-4145-B84F-33298DDC44C5}" dt="2024-03-09T19:59:03.513" v="199" actId="20577"/>
          <ac:spMkLst>
            <pc:docMk/>
            <pc:sldMk cId="3364995807" sldId="738"/>
            <ac:spMk id="6" creationId="{27341E30-1523-0531-D0E1-7D6824619EE0}"/>
          </ac:spMkLst>
        </pc:spChg>
      </pc:sldChg>
      <pc:sldChg chg="modSp mod">
        <pc:chgData name="Ed Godfrey" userId="61aa7c48ee0e3db0" providerId="LiveId" clId="{04852B05-732D-4145-B84F-33298DDC44C5}" dt="2024-03-09T19:54:04.507" v="22" actId="20577"/>
        <pc:sldMkLst>
          <pc:docMk/>
          <pc:sldMk cId="1035833459" sldId="759"/>
        </pc:sldMkLst>
        <pc:spChg chg="mod">
          <ac:chgData name="Ed Godfrey" userId="61aa7c48ee0e3db0" providerId="LiveId" clId="{04852B05-732D-4145-B84F-33298DDC44C5}" dt="2024-03-09T19:53:59.031" v="20" actId="6549"/>
          <ac:spMkLst>
            <pc:docMk/>
            <pc:sldMk cId="1035833459" sldId="759"/>
            <ac:spMk id="3" creationId="{9E3293C3-2021-04F5-B3B2-149081BCD341}"/>
          </ac:spMkLst>
        </pc:spChg>
        <pc:spChg chg="mod">
          <ac:chgData name="Ed Godfrey" userId="61aa7c48ee0e3db0" providerId="LiveId" clId="{04852B05-732D-4145-B84F-33298DDC44C5}" dt="2024-03-09T19:54:04.507" v="22" actId="20577"/>
          <ac:spMkLst>
            <pc:docMk/>
            <pc:sldMk cId="1035833459" sldId="759"/>
            <ac:spMk id="6" creationId="{27341E30-1523-0531-D0E1-7D6824619EE0}"/>
          </ac:spMkLst>
        </pc:spChg>
      </pc:sldChg>
      <pc:sldChg chg="ord">
        <pc:chgData name="Ed Godfrey" userId="61aa7c48ee0e3db0" providerId="LiveId" clId="{04852B05-732D-4145-B84F-33298DDC44C5}" dt="2024-03-09T19:55:28.926" v="36"/>
        <pc:sldMkLst>
          <pc:docMk/>
          <pc:sldMk cId="3182443207" sldId="760"/>
        </pc:sldMkLst>
      </pc:sldChg>
      <pc:sldChg chg="modSp mod">
        <pc:chgData name="Ed Godfrey" userId="61aa7c48ee0e3db0" providerId="LiveId" clId="{04852B05-732D-4145-B84F-33298DDC44C5}" dt="2024-03-09T20:09:43.994" v="465" actId="20577"/>
        <pc:sldMkLst>
          <pc:docMk/>
          <pc:sldMk cId="1355610056" sldId="785"/>
        </pc:sldMkLst>
        <pc:spChg chg="mod">
          <ac:chgData name="Ed Godfrey" userId="61aa7c48ee0e3db0" providerId="LiveId" clId="{04852B05-732D-4145-B84F-33298DDC44C5}" dt="2024-03-09T20:09:29.382" v="452" actId="113"/>
          <ac:spMkLst>
            <pc:docMk/>
            <pc:sldMk cId="1355610056" sldId="785"/>
            <ac:spMk id="3" creationId="{571983F3-E70E-A7FB-2B39-84063D24271A}"/>
          </ac:spMkLst>
        </pc:spChg>
        <pc:spChg chg="mod">
          <ac:chgData name="Ed Godfrey" userId="61aa7c48ee0e3db0" providerId="LiveId" clId="{04852B05-732D-4145-B84F-33298DDC44C5}" dt="2024-03-09T20:09:43.994" v="465" actId="20577"/>
          <ac:spMkLst>
            <pc:docMk/>
            <pc:sldMk cId="1355610056" sldId="785"/>
            <ac:spMk id="6" creationId="{E521D482-9581-FEB6-D52E-A420BCD9DCFA}"/>
          </ac:spMkLst>
        </pc:spChg>
      </pc:sldChg>
      <pc:sldChg chg="del">
        <pc:chgData name="Ed Godfrey" userId="61aa7c48ee0e3db0" providerId="LiveId" clId="{04852B05-732D-4145-B84F-33298DDC44C5}" dt="2024-03-09T20:24:03.261" v="861" actId="47"/>
        <pc:sldMkLst>
          <pc:docMk/>
          <pc:sldMk cId="606838777" sldId="786"/>
        </pc:sldMkLst>
      </pc:sldChg>
      <pc:sldChg chg="modSp mod ord">
        <pc:chgData name="Ed Godfrey" userId="61aa7c48ee0e3db0" providerId="LiveId" clId="{04852B05-732D-4145-B84F-33298DDC44C5}" dt="2024-03-09T20:18:09.206" v="633" actId="20577"/>
        <pc:sldMkLst>
          <pc:docMk/>
          <pc:sldMk cId="36462034" sldId="788"/>
        </pc:sldMkLst>
        <pc:spChg chg="mod">
          <ac:chgData name="Ed Godfrey" userId="61aa7c48ee0e3db0" providerId="LiveId" clId="{04852B05-732D-4145-B84F-33298DDC44C5}" dt="2024-03-09T20:17:46.041" v="621" actId="113"/>
          <ac:spMkLst>
            <pc:docMk/>
            <pc:sldMk cId="36462034" sldId="788"/>
            <ac:spMk id="3" creationId="{59F1B9C4-5385-1081-8E03-B384FD96C191}"/>
          </ac:spMkLst>
        </pc:spChg>
        <pc:spChg chg="mod">
          <ac:chgData name="Ed Godfrey" userId="61aa7c48ee0e3db0" providerId="LiveId" clId="{04852B05-732D-4145-B84F-33298DDC44C5}" dt="2024-03-09T20:18:09.206" v="633" actId="20577"/>
          <ac:spMkLst>
            <pc:docMk/>
            <pc:sldMk cId="36462034" sldId="788"/>
            <ac:spMk id="6" creationId="{B7C5B01D-649E-E62A-1CFE-4ACA118D5507}"/>
          </ac:spMkLst>
        </pc:spChg>
      </pc:sldChg>
      <pc:sldChg chg="modSp mod">
        <pc:chgData name="Ed Godfrey" userId="61aa7c48ee0e3db0" providerId="LiveId" clId="{04852B05-732D-4145-B84F-33298DDC44C5}" dt="2024-03-09T20:08:29.195" v="425" actId="20577"/>
        <pc:sldMkLst>
          <pc:docMk/>
          <pc:sldMk cId="1013239393" sldId="797"/>
        </pc:sldMkLst>
        <pc:spChg chg="mod">
          <ac:chgData name="Ed Godfrey" userId="61aa7c48ee0e3db0" providerId="LiveId" clId="{04852B05-732D-4145-B84F-33298DDC44C5}" dt="2024-03-09T20:08:22.831" v="411" actId="113"/>
          <ac:spMkLst>
            <pc:docMk/>
            <pc:sldMk cId="1013239393" sldId="797"/>
            <ac:spMk id="3" creationId="{08E3E6F0-EFAB-0901-8767-1C7768B1E892}"/>
          </ac:spMkLst>
        </pc:spChg>
        <pc:spChg chg="mod">
          <ac:chgData name="Ed Godfrey" userId="61aa7c48ee0e3db0" providerId="LiveId" clId="{04852B05-732D-4145-B84F-33298DDC44C5}" dt="2024-03-09T20:08:29.195" v="425" actId="20577"/>
          <ac:spMkLst>
            <pc:docMk/>
            <pc:sldMk cId="1013239393" sldId="797"/>
            <ac:spMk id="6" creationId="{68777216-0373-600F-4677-ECE3A68C27E6}"/>
          </ac:spMkLst>
        </pc:spChg>
      </pc:sldChg>
      <pc:sldChg chg="modSp mod">
        <pc:chgData name="Ed Godfrey" userId="61aa7c48ee0e3db0" providerId="LiveId" clId="{04852B05-732D-4145-B84F-33298DDC44C5}" dt="2024-03-09T20:09:05.402" v="447" actId="20577"/>
        <pc:sldMkLst>
          <pc:docMk/>
          <pc:sldMk cId="4072531160" sldId="798"/>
        </pc:sldMkLst>
        <pc:spChg chg="mod">
          <ac:chgData name="Ed Godfrey" userId="61aa7c48ee0e3db0" providerId="LiveId" clId="{04852B05-732D-4145-B84F-33298DDC44C5}" dt="2024-03-09T20:08:51.266" v="435" actId="20577"/>
          <ac:spMkLst>
            <pc:docMk/>
            <pc:sldMk cId="4072531160" sldId="798"/>
            <ac:spMk id="3" creationId="{3C7AB234-DB30-B7B8-FC58-230BE2FA54D7}"/>
          </ac:spMkLst>
        </pc:spChg>
        <pc:spChg chg="mod">
          <ac:chgData name="Ed Godfrey" userId="61aa7c48ee0e3db0" providerId="LiveId" clId="{04852B05-732D-4145-B84F-33298DDC44C5}" dt="2024-03-09T20:09:05.402" v="447" actId="20577"/>
          <ac:spMkLst>
            <pc:docMk/>
            <pc:sldMk cId="4072531160" sldId="798"/>
            <ac:spMk id="6" creationId="{C2A56D12-3049-E2C8-B8F0-4604B016998A}"/>
          </ac:spMkLst>
        </pc:spChg>
      </pc:sldChg>
      <pc:sldChg chg="modSp mod">
        <pc:chgData name="Ed Godfrey" userId="61aa7c48ee0e3db0" providerId="LiveId" clId="{04852B05-732D-4145-B84F-33298DDC44C5}" dt="2024-03-09T20:10:15.130" v="480" actId="20577"/>
        <pc:sldMkLst>
          <pc:docMk/>
          <pc:sldMk cId="2339135475" sldId="799"/>
        </pc:sldMkLst>
        <pc:spChg chg="mod">
          <ac:chgData name="Ed Godfrey" userId="61aa7c48ee0e3db0" providerId="LiveId" clId="{04852B05-732D-4145-B84F-33298DDC44C5}" dt="2024-03-09T20:10:05.562" v="470" actId="113"/>
          <ac:spMkLst>
            <pc:docMk/>
            <pc:sldMk cId="2339135475" sldId="799"/>
            <ac:spMk id="3" creationId="{20F31C55-485F-AC49-86BC-C62C38D0A22C}"/>
          </ac:spMkLst>
        </pc:spChg>
        <pc:spChg chg="mod">
          <ac:chgData name="Ed Godfrey" userId="61aa7c48ee0e3db0" providerId="LiveId" clId="{04852B05-732D-4145-B84F-33298DDC44C5}" dt="2024-03-09T20:10:15.130" v="480" actId="20577"/>
          <ac:spMkLst>
            <pc:docMk/>
            <pc:sldMk cId="2339135475" sldId="799"/>
            <ac:spMk id="6" creationId="{8E2DEF76-F15F-699F-18FC-6B7F974DC1B3}"/>
          </ac:spMkLst>
        </pc:spChg>
      </pc:sldChg>
      <pc:sldChg chg="del">
        <pc:chgData name="Ed Godfrey" userId="61aa7c48ee0e3db0" providerId="LiveId" clId="{04852B05-732D-4145-B84F-33298DDC44C5}" dt="2024-03-09T20:24:01.833" v="859" actId="47"/>
        <pc:sldMkLst>
          <pc:docMk/>
          <pc:sldMk cId="3239016302" sldId="800"/>
        </pc:sldMkLst>
      </pc:sldChg>
      <pc:sldChg chg="del">
        <pc:chgData name="Ed Godfrey" userId="61aa7c48ee0e3db0" providerId="LiveId" clId="{04852B05-732D-4145-B84F-33298DDC44C5}" dt="2024-03-09T20:24:02.402" v="860" actId="47"/>
        <pc:sldMkLst>
          <pc:docMk/>
          <pc:sldMk cId="1235190711" sldId="801"/>
        </pc:sldMkLst>
      </pc:sldChg>
      <pc:sldChg chg="del">
        <pc:chgData name="Ed Godfrey" userId="61aa7c48ee0e3db0" providerId="LiveId" clId="{04852B05-732D-4145-B84F-33298DDC44C5}" dt="2024-03-09T20:24:04.295" v="862" actId="47"/>
        <pc:sldMkLst>
          <pc:docMk/>
          <pc:sldMk cId="982653762" sldId="802"/>
        </pc:sldMkLst>
      </pc:sldChg>
      <pc:sldChg chg="del">
        <pc:chgData name="Ed Godfrey" userId="61aa7c48ee0e3db0" providerId="LiveId" clId="{04852B05-732D-4145-B84F-33298DDC44C5}" dt="2024-03-09T20:24:04.782" v="863" actId="47"/>
        <pc:sldMkLst>
          <pc:docMk/>
          <pc:sldMk cId="2834726905" sldId="803"/>
        </pc:sldMkLst>
      </pc:sldChg>
      <pc:sldChg chg="del">
        <pc:chgData name="Ed Godfrey" userId="61aa7c48ee0e3db0" providerId="LiveId" clId="{04852B05-732D-4145-B84F-33298DDC44C5}" dt="2024-03-09T20:24:05.300" v="864" actId="47"/>
        <pc:sldMkLst>
          <pc:docMk/>
          <pc:sldMk cId="4156401604" sldId="804"/>
        </pc:sldMkLst>
      </pc:sldChg>
      <pc:sldChg chg="modSp add mod">
        <pc:chgData name="Ed Godfrey" userId="61aa7c48ee0e3db0" providerId="LiveId" clId="{04852B05-732D-4145-B84F-33298DDC44C5}" dt="2024-03-09T19:54:29.738" v="34" actId="20577"/>
        <pc:sldMkLst>
          <pc:docMk/>
          <pc:sldMk cId="1866826519" sldId="805"/>
        </pc:sldMkLst>
        <pc:spChg chg="mod">
          <ac:chgData name="Ed Godfrey" userId="61aa7c48ee0e3db0" providerId="LiveId" clId="{04852B05-732D-4145-B84F-33298DDC44C5}" dt="2024-03-09T19:54:22.783" v="25" actId="255"/>
          <ac:spMkLst>
            <pc:docMk/>
            <pc:sldMk cId="1866826519" sldId="805"/>
            <ac:spMk id="3" creationId="{9E3293C3-2021-04F5-B3B2-149081BCD341}"/>
          </ac:spMkLst>
        </pc:spChg>
        <pc:spChg chg="mod">
          <ac:chgData name="Ed Godfrey" userId="61aa7c48ee0e3db0" providerId="LiveId" clId="{04852B05-732D-4145-B84F-33298DDC44C5}" dt="2024-03-09T19:54:29.738" v="34" actId="20577"/>
          <ac:spMkLst>
            <pc:docMk/>
            <pc:sldMk cId="1866826519" sldId="805"/>
            <ac:spMk id="6" creationId="{27341E30-1523-0531-D0E1-7D6824619EE0}"/>
          </ac:spMkLst>
        </pc:spChg>
      </pc:sldChg>
      <pc:sldChg chg="modSp add mod">
        <pc:chgData name="Ed Godfrey" userId="61aa7c48ee0e3db0" providerId="LiveId" clId="{04852B05-732D-4145-B84F-33298DDC44C5}" dt="2024-03-09T20:11:33.568" v="508" actId="20577"/>
        <pc:sldMkLst>
          <pc:docMk/>
          <pc:sldMk cId="2623306944" sldId="806"/>
        </pc:sldMkLst>
        <pc:spChg chg="mod">
          <ac:chgData name="Ed Godfrey" userId="61aa7c48ee0e3db0" providerId="LiveId" clId="{04852B05-732D-4145-B84F-33298DDC44C5}" dt="2024-03-09T20:11:27.800" v="499" actId="113"/>
          <ac:spMkLst>
            <pc:docMk/>
            <pc:sldMk cId="2623306944" sldId="806"/>
            <ac:spMk id="3" creationId="{20F31C55-485F-AC49-86BC-C62C38D0A22C}"/>
          </ac:spMkLst>
        </pc:spChg>
        <pc:spChg chg="mod">
          <ac:chgData name="Ed Godfrey" userId="61aa7c48ee0e3db0" providerId="LiveId" clId="{04852B05-732D-4145-B84F-33298DDC44C5}" dt="2024-03-09T20:11:33.568" v="508" actId="20577"/>
          <ac:spMkLst>
            <pc:docMk/>
            <pc:sldMk cId="2623306944" sldId="806"/>
            <ac:spMk id="6" creationId="{8E2DEF76-F15F-699F-18FC-6B7F974DC1B3}"/>
          </ac:spMkLst>
        </pc:spChg>
      </pc:sldChg>
      <pc:sldChg chg="modSp add mod">
        <pc:chgData name="Ed Godfrey" userId="61aa7c48ee0e3db0" providerId="LiveId" clId="{04852B05-732D-4145-B84F-33298DDC44C5}" dt="2024-03-09T20:17:03.918" v="615" actId="20577"/>
        <pc:sldMkLst>
          <pc:docMk/>
          <pc:sldMk cId="1012479197" sldId="807"/>
        </pc:sldMkLst>
        <pc:spChg chg="mod">
          <ac:chgData name="Ed Godfrey" userId="61aa7c48ee0e3db0" providerId="LiveId" clId="{04852B05-732D-4145-B84F-33298DDC44C5}" dt="2024-03-09T20:17:03.918" v="615" actId="20577"/>
          <ac:spMkLst>
            <pc:docMk/>
            <pc:sldMk cId="1012479197" sldId="807"/>
            <ac:spMk id="3" creationId="{20F31C55-485F-AC49-86BC-C62C38D0A22C}"/>
          </ac:spMkLst>
        </pc:spChg>
        <pc:spChg chg="mod">
          <ac:chgData name="Ed Godfrey" userId="61aa7c48ee0e3db0" providerId="LiveId" clId="{04852B05-732D-4145-B84F-33298DDC44C5}" dt="2024-03-09T20:16:57.758" v="611" actId="20577"/>
          <ac:spMkLst>
            <pc:docMk/>
            <pc:sldMk cId="1012479197" sldId="807"/>
            <ac:spMk id="6" creationId="{8E2DEF76-F15F-699F-18FC-6B7F974DC1B3}"/>
          </ac:spMkLst>
        </pc:spChg>
      </pc:sldChg>
      <pc:sldChg chg="modSp add mod">
        <pc:chgData name="Ed Godfrey" userId="61aa7c48ee0e3db0" providerId="LiveId" clId="{04852B05-732D-4145-B84F-33298DDC44C5}" dt="2024-03-09T20:11:09.420" v="495" actId="20577"/>
        <pc:sldMkLst>
          <pc:docMk/>
          <pc:sldMk cId="3886472411" sldId="808"/>
        </pc:sldMkLst>
        <pc:spChg chg="mod">
          <ac:chgData name="Ed Godfrey" userId="61aa7c48ee0e3db0" providerId="LiveId" clId="{04852B05-732D-4145-B84F-33298DDC44C5}" dt="2024-03-09T20:11:09.420" v="495" actId="20577"/>
          <ac:spMkLst>
            <pc:docMk/>
            <pc:sldMk cId="3886472411" sldId="808"/>
            <ac:spMk id="3" creationId="{9E3293C3-2021-04F5-B3B2-149081BCD341}"/>
          </ac:spMkLst>
        </pc:spChg>
        <pc:spChg chg="mod">
          <ac:chgData name="Ed Godfrey" userId="61aa7c48ee0e3db0" providerId="LiveId" clId="{04852B05-732D-4145-B84F-33298DDC44C5}" dt="2024-03-09T20:11:00.697" v="491" actId="20577"/>
          <ac:spMkLst>
            <pc:docMk/>
            <pc:sldMk cId="3886472411" sldId="808"/>
            <ac:spMk id="6" creationId="{27341E30-1523-0531-D0E1-7D6824619EE0}"/>
          </ac:spMkLst>
        </pc:spChg>
      </pc:sldChg>
      <pc:sldChg chg="modSp add modAnim">
        <pc:chgData name="Ed Godfrey" userId="61aa7c48ee0e3db0" providerId="LiveId" clId="{04852B05-732D-4145-B84F-33298DDC44C5}" dt="2024-03-09T20:18:00.512" v="622" actId="20577"/>
        <pc:sldMkLst>
          <pc:docMk/>
          <pc:sldMk cId="4232829415" sldId="809"/>
        </pc:sldMkLst>
        <pc:spChg chg="mod">
          <ac:chgData name="Ed Godfrey" userId="61aa7c48ee0e3db0" providerId="LiveId" clId="{04852B05-732D-4145-B84F-33298DDC44C5}" dt="2024-03-09T20:18:00.512" v="622" actId="20577"/>
          <ac:spMkLst>
            <pc:docMk/>
            <pc:sldMk cId="4232829415" sldId="809"/>
            <ac:spMk id="4" creationId="{9992EB96-9343-0960-ADDC-0C8E3420B53C}"/>
          </ac:spMkLst>
        </pc:spChg>
      </pc:sldChg>
      <pc:sldChg chg="modSp add mod">
        <pc:chgData name="Ed Godfrey" userId="61aa7c48ee0e3db0" providerId="LiveId" clId="{04852B05-732D-4145-B84F-33298DDC44C5}" dt="2024-03-09T20:18:49.702" v="648" actId="20577"/>
        <pc:sldMkLst>
          <pc:docMk/>
          <pc:sldMk cId="3974116550" sldId="810"/>
        </pc:sldMkLst>
        <pc:spChg chg="mod">
          <ac:chgData name="Ed Godfrey" userId="61aa7c48ee0e3db0" providerId="LiveId" clId="{04852B05-732D-4145-B84F-33298DDC44C5}" dt="2024-03-09T20:18:44.473" v="638" actId="113"/>
          <ac:spMkLst>
            <pc:docMk/>
            <pc:sldMk cId="3974116550" sldId="810"/>
            <ac:spMk id="3" creationId="{59F1B9C4-5385-1081-8E03-B384FD96C191}"/>
          </ac:spMkLst>
        </pc:spChg>
        <pc:spChg chg="mod">
          <ac:chgData name="Ed Godfrey" userId="61aa7c48ee0e3db0" providerId="LiveId" clId="{04852B05-732D-4145-B84F-33298DDC44C5}" dt="2024-03-09T20:18:49.702" v="648" actId="20577"/>
          <ac:spMkLst>
            <pc:docMk/>
            <pc:sldMk cId="3974116550" sldId="810"/>
            <ac:spMk id="6" creationId="{B7C5B01D-649E-E62A-1CFE-4ACA118D5507}"/>
          </ac:spMkLst>
        </pc:spChg>
      </pc:sldChg>
      <pc:sldChg chg="modSp add mod">
        <pc:chgData name="Ed Godfrey" userId="61aa7c48ee0e3db0" providerId="LiveId" clId="{04852B05-732D-4145-B84F-33298DDC44C5}" dt="2024-03-09T20:20:03.893" v="667" actId="113"/>
        <pc:sldMkLst>
          <pc:docMk/>
          <pc:sldMk cId="2728185144" sldId="811"/>
        </pc:sldMkLst>
        <pc:spChg chg="mod">
          <ac:chgData name="Ed Godfrey" userId="61aa7c48ee0e3db0" providerId="LiveId" clId="{04852B05-732D-4145-B84F-33298DDC44C5}" dt="2024-03-09T20:20:03.893" v="667" actId="113"/>
          <ac:spMkLst>
            <pc:docMk/>
            <pc:sldMk cId="2728185144" sldId="811"/>
            <ac:spMk id="3" creationId="{59F1B9C4-5385-1081-8E03-B384FD96C191}"/>
          </ac:spMkLst>
        </pc:spChg>
        <pc:spChg chg="mod">
          <ac:chgData name="Ed Godfrey" userId="61aa7c48ee0e3db0" providerId="LiveId" clId="{04852B05-732D-4145-B84F-33298DDC44C5}" dt="2024-03-09T20:19:57.268" v="666" actId="20577"/>
          <ac:spMkLst>
            <pc:docMk/>
            <pc:sldMk cId="2728185144" sldId="811"/>
            <ac:spMk id="6" creationId="{B7C5B01D-649E-E62A-1CFE-4ACA118D5507}"/>
          </ac:spMkLst>
        </pc:spChg>
      </pc:sldChg>
      <pc:sldChg chg="modSp add mod">
        <pc:chgData name="Ed Godfrey" userId="61aa7c48ee0e3db0" providerId="LiveId" clId="{04852B05-732D-4145-B84F-33298DDC44C5}" dt="2024-03-09T20:20:45.891" v="682" actId="20577"/>
        <pc:sldMkLst>
          <pc:docMk/>
          <pc:sldMk cId="3017287807" sldId="812"/>
        </pc:sldMkLst>
        <pc:spChg chg="mod">
          <ac:chgData name="Ed Godfrey" userId="61aa7c48ee0e3db0" providerId="LiveId" clId="{04852B05-732D-4145-B84F-33298DDC44C5}" dt="2024-03-09T20:20:40.762" v="672" actId="113"/>
          <ac:spMkLst>
            <pc:docMk/>
            <pc:sldMk cId="3017287807" sldId="812"/>
            <ac:spMk id="3" creationId="{59F1B9C4-5385-1081-8E03-B384FD96C191}"/>
          </ac:spMkLst>
        </pc:spChg>
        <pc:spChg chg="mod">
          <ac:chgData name="Ed Godfrey" userId="61aa7c48ee0e3db0" providerId="LiveId" clId="{04852B05-732D-4145-B84F-33298DDC44C5}" dt="2024-03-09T20:20:45.891" v="682" actId="20577"/>
          <ac:spMkLst>
            <pc:docMk/>
            <pc:sldMk cId="3017287807" sldId="812"/>
            <ac:spMk id="6" creationId="{B7C5B01D-649E-E62A-1CFE-4ACA118D5507}"/>
          </ac:spMkLst>
        </pc:spChg>
      </pc:sldChg>
      <pc:sldChg chg="modSp add mod modAnim">
        <pc:chgData name="Ed Godfrey" userId="61aa7c48ee0e3db0" providerId="LiveId" clId="{04852B05-732D-4145-B84F-33298DDC44C5}" dt="2024-03-09T20:23:20.274" v="857"/>
        <pc:sldMkLst>
          <pc:docMk/>
          <pc:sldMk cId="1218263613" sldId="813"/>
        </pc:sldMkLst>
        <pc:spChg chg="mod">
          <ac:chgData name="Ed Godfrey" userId="61aa7c48ee0e3db0" providerId="LiveId" clId="{04852B05-732D-4145-B84F-33298DDC44C5}" dt="2024-03-09T20:22:48.400" v="838" actId="313"/>
          <ac:spMkLst>
            <pc:docMk/>
            <pc:sldMk cId="1218263613" sldId="813"/>
            <ac:spMk id="3" creationId="{59F1B9C4-5385-1081-8E03-B384FD96C191}"/>
          </ac:spMkLst>
        </pc:spChg>
        <pc:spChg chg="mod">
          <ac:chgData name="Ed Godfrey" userId="61aa7c48ee0e3db0" providerId="LiveId" clId="{04852B05-732D-4145-B84F-33298DDC44C5}" dt="2024-03-09T20:21:55.747" v="692" actId="20577"/>
          <ac:spMkLst>
            <pc:docMk/>
            <pc:sldMk cId="1218263613" sldId="813"/>
            <ac:spMk id="6" creationId="{B7C5B01D-649E-E62A-1CFE-4ACA118D5507}"/>
          </ac:spMkLst>
        </pc:spChg>
      </pc:sldChg>
      <pc:sldChg chg="add">
        <pc:chgData name="Ed Godfrey" userId="61aa7c48ee0e3db0" providerId="LiveId" clId="{04852B05-732D-4145-B84F-33298DDC44C5}" dt="2024-03-09T20:23:59.022" v="858"/>
        <pc:sldMkLst>
          <pc:docMk/>
          <pc:sldMk cId="3636458954" sldId="81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3/9/2024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3/9/2024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3/9/2024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Sinful Moralist (Part 3)</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2:11-13</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10,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2C904-308A-9F98-B81C-3346733CE8F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71983F3-E70E-A7FB-2B39-84063D24271A}"/>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because by the works of the Law no flesh will be justified in His sight; for through the Law comes the knowledge of sin.</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E521D482-9581-FEB6-D52E-A420BCD9DCF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3:20</a:t>
            </a:r>
          </a:p>
        </p:txBody>
      </p:sp>
    </p:spTree>
    <p:extLst>
      <p:ext uri="{BB962C8B-B14F-4D97-AF65-F5344CB8AC3E}">
        <p14:creationId xmlns:p14="http://schemas.microsoft.com/office/powerpoint/2010/main" val="135561005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0400A-A5C3-FCFD-0CE7-ECF9F775C1B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0F31C55-485F-AC49-86BC-C62C38D0A22C}"/>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Did not Moses give you the Law, and yet none of you carries out [keeps] the Law?</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8E2DEF76-F15F-699F-18FC-6B7F974DC1B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7:19</a:t>
            </a:r>
          </a:p>
        </p:txBody>
      </p:sp>
    </p:spTree>
    <p:extLst>
      <p:ext uri="{BB962C8B-B14F-4D97-AF65-F5344CB8AC3E}">
        <p14:creationId xmlns:p14="http://schemas.microsoft.com/office/powerpoint/2010/main" val="233913547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all who have sinned without the Law will also perish without the Law, and all who have sinned under the Law will be judged by the Law; </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2:12</a:t>
            </a:r>
          </a:p>
        </p:txBody>
      </p:sp>
    </p:spTree>
    <p:extLst>
      <p:ext uri="{BB962C8B-B14F-4D97-AF65-F5344CB8AC3E}">
        <p14:creationId xmlns:p14="http://schemas.microsoft.com/office/powerpoint/2010/main" val="388647241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0400A-A5C3-FCFD-0CE7-ECF9F775C1B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0F31C55-485F-AC49-86BC-C62C38D0A22C}"/>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think that I will accuse you before the Father; the one who accuses you is Moses, in whom you have set your hope.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E2DEF76-F15F-699F-18FC-6B7F974DC1B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5:45</a:t>
            </a:r>
          </a:p>
        </p:txBody>
      </p:sp>
    </p:spTree>
    <p:extLst>
      <p:ext uri="{BB962C8B-B14F-4D97-AF65-F5344CB8AC3E}">
        <p14:creationId xmlns:p14="http://schemas.microsoft.com/office/powerpoint/2010/main" val="262330694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865239" y="843817"/>
            <a:ext cx="111335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i="0" dirty="0">
                <a:solidFill>
                  <a:schemeClr val="tx1"/>
                </a:solidFill>
                <a:latin typeface="Arial" panose="020B0604020202020204" pitchFamily="34" charset="0"/>
              </a:rPr>
              <a:t>How can God rightly (fairly) judge those who do not have the light of Scripture? (Those who do not have/know the Bible?). </a:t>
            </a:r>
            <a:endParaRPr lang="en-US" sz="2400" b="0" i="0" dirty="0">
              <a:solidFill>
                <a:schemeClr val="tx1"/>
              </a:solidFill>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6"/>
            </a:pPr>
            <a:r>
              <a:rPr lang="en-US" sz="3600" b="1" dirty="0">
                <a:latin typeface="Arial" panose="020B0604020202020204" pitchFamily="34" charset="0"/>
                <a:cs typeface="Arial" panose="020B0604020202020204" pitchFamily="34" charset="0"/>
              </a:rPr>
              <a:t>God’s Standard in Judgment (2:11-13)</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9" y="1828799"/>
            <a:ext cx="10520516" cy="1815882"/>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Because all have sinned (11-12)</a:t>
            </a:r>
          </a:p>
          <a:p>
            <a:pPr marL="514350" indent="-514350">
              <a:buAutoNum type="alphaUcPeriod"/>
            </a:pPr>
            <a:r>
              <a:rPr lang="en-US" sz="3200" b="1" dirty="0">
                <a:latin typeface="Arial" panose="020B0604020202020204" pitchFamily="34" charset="0"/>
                <a:cs typeface="Arial" panose="020B0604020202020204" pitchFamily="34" charset="0"/>
              </a:rPr>
              <a:t>Because hearing alone does not save (13)</a:t>
            </a:r>
          </a:p>
          <a:p>
            <a:pPr algn="just"/>
            <a:r>
              <a:rPr lang="en-US" sz="2400" i="1" dirty="0">
                <a:latin typeface="Calibri" panose="020F0502020204030204" pitchFamily="34" charset="0"/>
                <a:ea typeface="Calibri" panose="020F0502020204030204" pitchFamily="34" charset="0"/>
                <a:cs typeface="Calibri" panose="020F0502020204030204" pitchFamily="34" charset="0"/>
              </a:rPr>
              <a:t>for it is not the hearers of the Law who are just before God, but the doers of the Law will be justified.</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28294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250"/>
                                        <p:tgtEl>
                                          <p:spTgt spid="4">
                                            <p:txEl>
                                              <p:pRg st="1" end="1"/>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0400A-A5C3-FCFD-0CE7-ECF9F775C1B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0F31C55-485F-AC49-86BC-C62C38D0A22C}"/>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 not look at his appearance or at the height of his stature, because I have rejected him [Saul]; for God sees not as man sees, for man looks at the outward appearance, but the LORD looks at the heart."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E2DEF76-F15F-699F-18FC-6B7F974DC1B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Samuel 16:7</a:t>
            </a:r>
          </a:p>
        </p:txBody>
      </p:sp>
    </p:spTree>
    <p:extLst>
      <p:ext uri="{BB962C8B-B14F-4D97-AF65-F5344CB8AC3E}">
        <p14:creationId xmlns:p14="http://schemas.microsoft.com/office/powerpoint/2010/main" val="1012479197"/>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00807-03F1-09B1-AD49-03B36534386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9F1B9C4-5385-1081-8E03-B384FD96C191}"/>
              </a:ext>
            </a:extLst>
          </p:cNvPr>
          <p:cNvSpPr txBox="1">
            <a:spLocks noChangeArrowheads="1"/>
          </p:cNvSpPr>
          <p:nvPr/>
        </p:nvSpPr>
        <p:spPr bwMode="auto">
          <a:xfrm>
            <a:off x="173038" y="932307"/>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bear fruit in keeping with repentance;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7C5B01D-649E-E62A-1CFE-4ACA118D550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3:7</a:t>
            </a:r>
          </a:p>
        </p:txBody>
      </p:sp>
    </p:spTree>
    <p:extLst>
      <p:ext uri="{BB962C8B-B14F-4D97-AF65-F5344CB8AC3E}">
        <p14:creationId xmlns:p14="http://schemas.microsoft.com/office/powerpoint/2010/main" val="36462034"/>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00807-03F1-09B1-AD49-03B36534386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9F1B9C4-5385-1081-8E03-B384FD96C19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prove yourselves doers of the word, and not merely hearers who delude themselves.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7C5B01D-649E-E62A-1CFE-4ACA118D550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1:21</a:t>
            </a:r>
          </a:p>
        </p:txBody>
      </p:sp>
    </p:spTree>
    <p:extLst>
      <p:ext uri="{BB962C8B-B14F-4D97-AF65-F5344CB8AC3E}">
        <p14:creationId xmlns:p14="http://schemas.microsoft.com/office/powerpoint/2010/main" val="3974116550"/>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00807-03F1-09B1-AD49-03B36534386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9F1B9C4-5385-1081-8E03-B384FD96C191}"/>
              </a:ext>
            </a:extLst>
          </p:cNvPr>
          <p:cNvSpPr txBox="1">
            <a:spLocks noChangeArrowheads="1"/>
          </p:cNvSpPr>
          <p:nvPr/>
        </p:nvSpPr>
        <p:spPr bwMode="auto">
          <a:xfrm>
            <a:off x="173038" y="93230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47 And that slave who knew his master's will and did not get ready or act in accord with his will, will receive many lashes, 48 but the one who did not know it, and committed deeds worthy of a flogging, will receive but few.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From everyone who has been given much, much will be required; and to whom they entrusted much, of him they will ask all the more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7C5B01D-649E-E62A-1CFE-4ACA118D550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12:47-48</a:t>
            </a:r>
          </a:p>
        </p:txBody>
      </p:sp>
    </p:spTree>
    <p:extLst>
      <p:ext uri="{BB962C8B-B14F-4D97-AF65-F5344CB8AC3E}">
        <p14:creationId xmlns:p14="http://schemas.microsoft.com/office/powerpoint/2010/main" val="2728185144"/>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00807-03F1-09B1-AD49-03B36534386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9F1B9C4-5385-1081-8E03-B384FD96C19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to one who knows the right thing to do and does not do it, to him it is sin.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7C5B01D-649E-E62A-1CFE-4ACA118D550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4:17</a:t>
            </a:r>
          </a:p>
        </p:txBody>
      </p:sp>
    </p:spTree>
    <p:extLst>
      <p:ext uri="{BB962C8B-B14F-4D97-AF65-F5344CB8AC3E}">
        <p14:creationId xmlns:p14="http://schemas.microsoft.com/office/powerpoint/2010/main" val="301728780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Therefore you have no excuse, everyone of you who passes judgment, for in that which you judge another, you condemn yourself; for you who judge practice the same things. 2 And we know that the judgment of God rightly falls upon those who practice such things. 3 But do you suppose this, O man, when you pass judgment on those who practice such things and do the same yourself, that you will escape the judgment of God? 4 Or do you think lightly of the riches of His kindness and tolerance and patience, not knowing that the kindness of God leads you to repentance? </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2:1-4</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00807-03F1-09B1-AD49-03B36534386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9F1B9C4-5385-1081-8E03-B384FD96C19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Have you truly turned to Christ for salvation (rescue from God’s wrath)?</a:t>
            </a:r>
          </a:p>
          <a:p>
            <a:pPr marL="742950" marR="0" indent="-742950" algn="just">
              <a:spcBef>
                <a:spcPts val="0"/>
              </a:spcBef>
              <a:spcAft>
                <a:spcPts val="0"/>
              </a:spcAft>
              <a:buAutoNum type="arabicPeriod"/>
            </a:pP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Are you bearing fruit in keeping with repentance?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7C5B01D-649E-E62A-1CFE-4ACA118D550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12182636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Sinful Moralist (Part 3)</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2:11-13</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10,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63645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But because of your stubbornness and unrepentant heart you are storing up wrath for yourself in the day of wrath and revelation of the righteous judgment of God, 6 who WILL RENDER TO EACH PERSON ACCORDING TO HIS DEEDS: 7 to those who by perseverance in doing good seek for glory and honor and immortality, eternal life; 8 but to those who are selfishly ambitious and do not obey the truth, but obey unrighteousness, wrath and indignation. 9 There will be tribulation and distress for every soul of man who does evil, of the Jew first and also of the Greek, 10 but glory and honor and peace to everyone who does good, to the Jew first and also to the Greek. </a:t>
            </a:r>
            <a:endParaRPr lang="en-US" sz="3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2:5-10</a:t>
            </a:r>
          </a:p>
        </p:txBody>
      </p:sp>
    </p:spTree>
    <p:extLst>
      <p:ext uri="{BB962C8B-B14F-4D97-AF65-F5344CB8AC3E}">
        <p14:creationId xmlns:p14="http://schemas.microsoft.com/office/powerpoint/2010/main" val="103583345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For there is no partiality with God. 12 For all who have sinned without the Law will also perish without the Law, and all who have sinned under the Law will be judged by the Law; 13 for it is not the hearers of the Law who are just before God, but the doers of the Law will be justified. </a:t>
            </a:r>
            <a:endParaRPr lang="en-US" sz="3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2:11-13</a:t>
            </a:r>
          </a:p>
        </p:txBody>
      </p:sp>
    </p:spTree>
    <p:extLst>
      <p:ext uri="{BB962C8B-B14F-4D97-AF65-F5344CB8AC3E}">
        <p14:creationId xmlns:p14="http://schemas.microsoft.com/office/powerpoint/2010/main" val="186682651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Depraved Humanity (Romans 1:18-32)</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Deceived Moralists (Romans 2:1-16)</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Deluded Religionists (Romans 2:17-29)</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Three Groups of People</a:t>
            </a:r>
          </a:p>
        </p:txBody>
      </p:sp>
    </p:spTree>
    <p:extLst>
      <p:ext uri="{BB962C8B-B14F-4D97-AF65-F5344CB8AC3E}">
        <p14:creationId xmlns:p14="http://schemas.microsoft.com/office/powerpoint/2010/main" val="318244320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Man’s Unrighteous Judgment (2:1)</a:t>
            </a:r>
          </a:p>
          <a:p>
            <a:pPr marL="571500" lvl="0" indent="-571500">
              <a:buFont typeface="+mj-lt"/>
              <a:buAutoNum type="romanUcPeriod"/>
            </a:pPr>
            <a:r>
              <a:rPr lang="en-US" i="0" dirty="0">
                <a:solidFill>
                  <a:schemeClr val="tx1"/>
                </a:solidFill>
                <a:latin typeface="Arial" panose="020B0604020202020204" pitchFamily="34" charset="0"/>
              </a:rPr>
              <a:t>God’s Righteous Judgment (2:2-3)</a:t>
            </a:r>
          </a:p>
          <a:p>
            <a:pPr marL="571500" lvl="0" indent="-571500">
              <a:buFont typeface="+mj-lt"/>
              <a:buAutoNum type="romanUcPeriod"/>
            </a:pPr>
            <a:r>
              <a:rPr lang="en-US" i="0" dirty="0">
                <a:solidFill>
                  <a:schemeClr val="tx1"/>
                </a:solidFill>
                <a:latin typeface="Arial" panose="020B0604020202020204" pitchFamily="34" charset="0"/>
              </a:rPr>
              <a:t>God’s Patience in Judgment (2:4)</a:t>
            </a:r>
          </a:p>
          <a:p>
            <a:pPr marL="571500" lvl="0" indent="-571500">
              <a:buFont typeface="+mj-lt"/>
              <a:buAutoNum type="romanUcPeriod"/>
            </a:pPr>
            <a:r>
              <a:rPr lang="en-US" i="0" dirty="0">
                <a:solidFill>
                  <a:schemeClr val="tx1"/>
                </a:solidFill>
                <a:latin typeface="Arial" panose="020B0604020202020204" pitchFamily="34" charset="0"/>
              </a:rPr>
              <a:t>Man’s Provocation for Judgement (2:5)</a:t>
            </a:r>
          </a:p>
          <a:p>
            <a:pPr marL="571500" lvl="0" indent="-571500">
              <a:buFont typeface="+mj-lt"/>
              <a:buAutoNum type="romanUcPeriod"/>
            </a:pPr>
            <a:r>
              <a:rPr lang="en-US" i="0" dirty="0">
                <a:solidFill>
                  <a:schemeClr val="tx1"/>
                </a:solidFill>
                <a:latin typeface="Arial" panose="020B0604020202020204" pitchFamily="34" charset="0"/>
              </a:rPr>
              <a:t>God’s Impartiality in Judgment (6-10)</a:t>
            </a:r>
          </a:p>
          <a:p>
            <a:pPr marL="571500" lvl="0" indent="-571500">
              <a:buFont typeface="+mj-lt"/>
              <a:buAutoNum type="romanUcPeriod"/>
            </a:pPr>
            <a:r>
              <a:rPr lang="en-US" i="0" dirty="0">
                <a:solidFill>
                  <a:schemeClr val="tx1"/>
                </a:solidFill>
                <a:latin typeface="Arial" panose="020B0604020202020204" pitchFamily="34" charset="0"/>
              </a:rPr>
              <a:t>God’s Standard in Judgment (11-13)</a:t>
            </a:r>
          </a:p>
          <a:p>
            <a:pPr marL="571500" lvl="0" indent="-571500">
              <a:buFont typeface="+mj-lt"/>
              <a:buAutoNum type="romanUcPeriod"/>
            </a:pPr>
            <a:endParaRPr lang="en-US"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2:1-13</a:t>
            </a:r>
          </a:p>
        </p:txBody>
      </p:sp>
    </p:spTree>
    <p:extLst>
      <p:ext uri="{BB962C8B-B14F-4D97-AF65-F5344CB8AC3E}">
        <p14:creationId xmlns:p14="http://schemas.microsoft.com/office/powerpoint/2010/main" val="48751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865239" y="843817"/>
            <a:ext cx="111335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i="0" dirty="0">
                <a:solidFill>
                  <a:schemeClr val="tx1"/>
                </a:solidFill>
                <a:latin typeface="Arial" panose="020B0604020202020204" pitchFamily="34" charset="0"/>
              </a:rPr>
              <a:t>How can God rightly (fairly) judge those who do not have the light of Scripture? (Those who do not have/know the Bible?). </a:t>
            </a:r>
            <a:endParaRPr lang="en-US" sz="2400" b="0" i="0" dirty="0">
              <a:solidFill>
                <a:schemeClr val="tx1"/>
              </a:solidFill>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6"/>
            </a:pPr>
            <a:r>
              <a:rPr lang="en-US" sz="3600" b="1" dirty="0">
                <a:latin typeface="Arial" panose="020B0604020202020204" pitchFamily="34" charset="0"/>
                <a:cs typeface="Arial" panose="020B0604020202020204" pitchFamily="34" charset="0"/>
              </a:rPr>
              <a:t>God’s Standard in Judgment (2:11-13)</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9" y="1828799"/>
            <a:ext cx="10520516" cy="2985433"/>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Because all have sinned (11-12)</a:t>
            </a:r>
          </a:p>
          <a:p>
            <a:pPr algn="just"/>
            <a:r>
              <a:rPr lang="en-US" sz="2400" i="1" dirty="0">
                <a:latin typeface="Calibri" panose="020F0502020204030204" pitchFamily="34" charset="0"/>
                <a:ea typeface="Calibri" panose="020F0502020204030204" pitchFamily="34" charset="0"/>
                <a:cs typeface="Calibri" panose="020F0502020204030204" pitchFamily="34" charset="0"/>
              </a:rPr>
              <a:t>11 For there is no partiality with God. 12 For all who have sinned without the Law will also perish without the Law, and all who have sinned under the Law will be judged by the Law;</a:t>
            </a:r>
            <a:endParaRPr lang="en-US" sz="2400" dirty="0">
              <a:latin typeface="Calibri" panose="020F0502020204030204" pitchFamily="34" charset="0"/>
              <a:ea typeface="Calibri" panose="020F0502020204030204" pitchFamily="34" charset="0"/>
              <a:cs typeface="Calibri" panose="020F0502020204030204" pitchFamily="34" charset="0"/>
            </a:endParaRPr>
          </a:p>
          <a:p>
            <a:pPr marL="971550" lvl="1" indent="-514350">
              <a:buFont typeface="+mj-lt"/>
              <a:buAutoNum type="arabicPeriod"/>
            </a:pPr>
            <a:r>
              <a:rPr lang="en-US" sz="2800" dirty="0">
                <a:latin typeface="Arial" panose="020B0604020202020204" pitchFamily="34" charset="0"/>
                <a:cs typeface="Arial" panose="020B0604020202020204" pitchFamily="34" charset="0"/>
              </a:rPr>
              <a:t>Those who have sinned without the Law (the moralists)</a:t>
            </a:r>
          </a:p>
          <a:p>
            <a:pPr marL="971550" lvl="1" indent="-514350">
              <a:buFont typeface="+mj-lt"/>
              <a:buAutoNum type="arabicPeriod"/>
            </a:pPr>
            <a:r>
              <a:rPr lang="en-US" sz="2800" dirty="0">
                <a:latin typeface="Arial" panose="020B0604020202020204" pitchFamily="34" charset="0"/>
                <a:cs typeface="Arial" panose="020B0604020202020204" pitchFamily="34" charset="0"/>
              </a:rPr>
              <a:t>Those who have sinned under the Law (the religionists - Jews)</a:t>
            </a:r>
          </a:p>
        </p:txBody>
      </p:sp>
    </p:spTree>
    <p:extLst>
      <p:ext uri="{BB962C8B-B14F-4D97-AF65-F5344CB8AC3E}">
        <p14:creationId xmlns:p14="http://schemas.microsoft.com/office/powerpoint/2010/main" val="336499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225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225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FDCD89-D179-36D9-3847-DD276E1E403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8E3E6F0-EFAB-0901-8767-1C7768B1E892}"/>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as many as are of the works of the Law are under a curse; for it is written, "CURSED IS EVERYONE WHO DOES NOT ABIDE BY ALL THINGS WRITTEN IN THE BOOK OF THE LAW, TO PERFORM THEM."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8777216-0373-600F-4677-ECE3A68C27E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3:10</a:t>
            </a:r>
          </a:p>
        </p:txBody>
      </p:sp>
    </p:spTree>
    <p:extLst>
      <p:ext uri="{BB962C8B-B14F-4D97-AF65-F5344CB8AC3E}">
        <p14:creationId xmlns:p14="http://schemas.microsoft.com/office/powerpoint/2010/main" val="101323939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0E1770-AE32-DC93-E9E1-0A84DC0D802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C7AB234-DB30-B7B8-FC58-230BE2FA54D7}"/>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whoever keeps the whole law and yet stumbles in one point, he has become guilty of all.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2A56D12-3049-E2C8-B8F0-4604B016998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2:10</a:t>
            </a:r>
          </a:p>
        </p:txBody>
      </p:sp>
    </p:spTree>
    <p:extLst>
      <p:ext uri="{BB962C8B-B14F-4D97-AF65-F5344CB8AC3E}">
        <p14:creationId xmlns:p14="http://schemas.microsoft.com/office/powerpoint/2010/main" val="4072531160"/>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801</TotalTime>
  <Words>993</Words>
  <Application>Microsoft Office PowerPoint</Application>
  <PresentationFormat>Widescreen</PresentationFormat>
  <Paragraphs>59</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13</cp:revision>
  <dcterms:created xsi:type="dcterms:W3CDTF">2022-12-30T16:15:56Z</dcterms:created>
  <dcterms:modified xsi:type="dcterms:W3CDTF">2024-03-09T20:24:07Z</dcterms:modified>
</cp:coreProperties>
</file>